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kk-KZ" sz="3200" dirty="0" smtClean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kk-KZ" sz="3200" dirty="0" smtClean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kk-KZ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kk-KZ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kk-KZ" sz="3200" dirty="0" smtClean="0">
                <a:solidFill>
                  <a:prstClr val="black"/>
                </a:solidFill>
                <a:ea typeface="+mn-ea"/>
                <a:cs typeface="+mn-cs"/>
              </a:rPr>
              <a:t>Сынып </a:t>
            </a:r>
            <a:r>
              <a:rPr lang="kk-KZ" sz="3200" dirty="0">
                <a:solidFill>
                  <a:prstClr val="black"/>
                </a:solidFill>
                <a:ea typeface="+mn-ea"/>
                <a:cs typeface="+mn-cs"/>
              </a:rPr>
              <a:t>сағаты: </a:t>
            </a:r>
            <a:br>
              <a:rPr lang="kk-KZ" sz="32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kk-KZ" sz="3200" dirty="0">
                <a:solidFill>
                  <a:prstClr val="black"/>
                </a:solidFill>
                <a:ea typeface="+mn-ea"/>
                <a:cs typeface="+mn-cs"/>
              </a:rPr>
              <a:t>Қашықтық оқу кезіндегі салауатты өмір салтын сақтау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Мақсаты:Қашықтықтықтан оқу барысында салауатты өмір салтын ұстану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3356992"/>
            <a:ext cx="3171043" cy="237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3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6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260"/>
            <a:ext cx="9144000" cy="6910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869160"/>
            <a:ext cx="482453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08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" y="0"/>
            <a:ext cx="91389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8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22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42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79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61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720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2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Сынып сағаты:  Қашықтық оқу кезіндегі салауатты өмір салтын сақтау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Karimova</dc:creator>
  <cp:lastModifiedBy>Karimova</cp:lastModifiedBy>
  <cp:revision>3</cp:revision>
  <dcterms:created xsi:type="dcterms:W3CDTF">2020-10-12T04:02:57Z</dcterms:created>
  <dcterms:modified xsi:type="dcterms:W3CDTF">2020-10-12T04:27:38Z</dcterms:modified>
</cp:coreProperties>
</file>